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7" r:id="rId6"/>
    <p:sldId id="258" r:id="rId7"/>
  </p:sldIdLst>
  <p:sldSz cx="15119350" cy="10691813"/>
  <p:notesSz cx="10239375" cy="7105650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Tempus Sans ITC" panose="04020404030D07020202" pitchFamily="82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  <p15:guide id="14" pos="1088">
          <p15:clr>
            <a:srgbClr val="9AA0A6"/>
          </p15:clr>
        </p15:guide>
        <p15:guide id="15" pos="1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B6DABF-52DA-4CA8-8C01-8BE3B7070FCE}">
  <a:tblStyle styleId="{3AB6DABF-52DA-4CA8-8C01-8BE3B7070F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572" y="66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  <p:guide pos="1088"/>
        <p:guide pos="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Sansome" userId="ffb0cab5-98d7-45e5-9415-4374f534937d" providerId="ADAL" clId="{51E91E74-0610-4EA4-9163-0BD5018FB1DF}"/>
    <pc:docChg chg="modSld">
      <pc:chgData name="Lydia Sansome" userId="ffb0cab5-98d7-45e5-9415-4374f534937d" providerId="ADAL" clId="{51E91E74-0610-4EA4-9163-0BD5018FB1DF}" dt="2025-02-25T10:13:27.345" v="135" actId="20577"/>
      <pc:docMkLst>
        <pc:docMk/>
      </pc:docMkLst>
      <pc:sldChg chg="modSp mod">
        <pc:chgData name="Lydia Sansome" userId="ffb0cab5-98d7-45e5-9415-4374f534937d" providerId="ADAL" clId="{51E91E74-0610-4EA4-9163-0BD5018FB1DF}" dt="2025-02-25T10:07:19.905" v="17" actId="20577"/>
        <pc:sldMkLst>
          <pc:docMk/>
          <pc:sldMk cId="0" sldId="256"/>
        </pc:sldMkLst>
        <pc:spChg chg="mod">
          <ac:chgData name="Lydia Sansome" userId="ffb0cab5-98d7-45e5-9415-4374f534937d" providerId="ADAL" clId="{51E91E74-0610-4EA4-9163-0BD5018FB1DF}" dt="2025-02-25T10:07:19.905" v="17" actId="20577"/>
          <ac:spMkLst>
            <pc:docMk/>
            <pc:sldMk cId="0" sldId="256"/>
            <ac:spMk id="72" creationId="{00000000-0000-0000-0000-000000000000}"/>
          </ac:spMkLst>
        </pc:spChg>
      </pc:sldChg>
      <pc:sldChg chg="modSp mod">
        <pc:chgData name="Lydia Sansome" userId="ffb0cab5-98d7-45e5-9415-4374f534937d" providerId="ADAL" clId="{51E91E74-0610-4EA4-9163-0BD5018FB1DF}" dt="2025-02-25T10:09:55.961" v="123" actId="20577"/>
        <pc:sldMkLst>
          <pc:docMk/>
          <pc:sldMk cId="0" sldId="257"/>
        </pc:sldMkLst>
        <pc:spChg chg="mod">
          <ac:chgData name="Lydia Sansome" userId="ffb0cab5-98d7-45e5-9415-4374f534937d" providerId="ADAL" clId="{51E91E74-0610-4EA4-9163-0BD5018FB1DF}" dt="2025-02-25T10:09:55.961" v="123" actId="20577"/>
          <ac:spMkLst>
            <pc:docMk/>
            <pc:sldMk cId="0" sldId="257"/>
            <ac:spMk id="86" creationId="{00000000-0000-0000-0000-000000000000}"/>
          </ac:spMkLst>
        </pc:spChg>
      </pc:sldChg>
      <pc:sldChg chg="modSp mod">
        <pc:chgData name="Lydia Sansome" userId="ffb0cab5-98d7-45e5-9415-4374f534937d" providerId="ADAL" clId="{51E91E74-0610-4EA4-9163-0BD5018FB1DF}" dt="2025-02-25T10:13:27.345" v="135" actId="20577"/>
        <pc:sldMkLst>
          <pc:docMk/>
          <pc:sldMk cId="0" sldId="258"/>
        </pc:sldMkLst>
        <pc:spChg chg="mod">
          <ac:chgData name="Lydia Sansome" userId="ffb0cab5-98d7-45e5-9415-4374f534937d" providerId="ADAL" clId="{51E91E74-0610-4EA4-9163-0BD5018FB1DF}" dt="2025-02-25T10:13:27.345" v="135" actId="20577"/>
          <ac:spMkLst>
            <pc:docMk/>
            <pc:sldMk cId="0" sldId="258"/>
            <ac:spMk id="100" creationId="{00000000-0000-0000-0000-000000000000}"/>
          </ac:spMkLst>
        </pc:spChg>
      </pc:sldChg>
    </pc:docChg>
  </pc:docChgLst>
  <pc:docChgLst>
    <pc:chgData name="Lydia Sansome" userId="ffb0cab5-98d7-45e5-9415-4374f534937d" providerId="ADAL" clId="{BBB51CF7-0CCF-4C29-9D48-4E9FE609999E}"/>
    <pc:docChg chg="custSel modSld">
      <pc:chgData name="Lydia Sansome" userId="ffb0cab5-98d7-45e5-9415-4374f534937d" providerId="ADAL" clId="{BBB51CF7-0CCF-4C29-9D48-4E9FE609999E}" dt="2024-12-19T10:17:48.593" v="176" actId="20577"/>
      <pc:docMkLst>
        <pc:docMk/>
      </pc:docMkLst>
      <pc:sldChg chg="modSp mod">
        <pc:chgData name="Lydia Sansome" userId="ffb0cab5-98d7-45e5-9415-4374f534937d" providerId="ADAL" clId="{BBB51CF7-0CCF-4C29-9D48-4E9FE609999E}" dt="2024-12-19T10:16:15.380" v="20" actId="20577"/>
        <pc:sldMkLst>
          <pc:docMk/>
          <pc:sldMk cId="0" sldId="256"/>
        </pc:sldMkLst>
        <pc:graphicFrameChg chg="modGraphic">
          <ac:chgData name="Lydia Sansome" userId="ffb0cab5-98d7-45e5-9415-4374f534937d" providerId="ADAL" clId="{BBB51CF7-0CCF-4C29-9D48-4E9FE609999E}" dt="2024-12-19T10:16:15.380" v="20" actId="20577"/>
          <ac:graphicFrameMkLst>
            <pc:docMk/>
            <pc:sldMk cId="0" sldId="256"/>
            <ac:graphicFrameMk id="73" creationId="{00000000-0000-0000-0000-000000000000}"/>
          </ac:graphicFrameMkLst>
        </pc:graphicFrameChg>
      </pc:sldChg>
      <pc:sldChg chg="modSp mod">
        <pc:chgData name="Lydia Sansome" userId="ffb0cab5-98d7-45e5-9415-4374f534937d" providerId="ADAL" clId="{BBB51CF7-0CCF-4C29-9D48-4E9FE609999E}" dt="2024-12-19T10:17:10.406" v="117" actId="20577"/>
        <pc:sldMkLst>
          <pc:docMk/>
          <pc:sldMk cId="0" sldId="257"/>
        </pc:sldMkLst>
        <pc:graphicFrameChg chg="modGraphic">
          <ac:chgData name="Lydia Sansome" userId="ffb0cab5-98d7-45e5-9415-4374f534937d" providerId="ADAL" clId="{BBB51CF7-0CCF-4C29-9D48-4E9FE609999E}" dt="2024-12-19T10:17:10.406" v="117" actId="20577"/>
          <ac:graphicFrameMkLst>
            <pc:docMk/>
            <pc:sldMk cId="0" sldId="257"/>
            <ac:graphicFrameMk id="87" creationId="{00000000-0000-0000-0000-000000000000}"/>
          </ac:graphicFrameMkLst>
        </pc:graphicFrameChg>
      </pc:sldChg>
      <pc:sldChg chg="modSp mod">
        <pc:chgData name="Lydia Sansome" userId="ffb0cab5-98d7-45e5-9415-4374f534937d" providerId="ADAL" clId="{BBB51CF7-0CCF-4C29-9D48-4E9FE609999E}" dt="2024-12-19T10:17:48.593" v="176" actId="20577"/>
        <pc:sldMkLst>
          <pc:docMk/>
          <pc:sldMk cId="0" sldId="258"/>
        </pc:sldMkLst>
        <pc:graphicFrameChg chg="modGraphic">
          <ac:chgData name="Lydia Sansome" userId="ffb0cab5-98d7-45e5-9415-4374f534937d" providerId="ADAL" clId="{BBB51CF7-0CCF-4C29-9D48-4E9FE609999E}" dt="2024-12-19T10:17:48.593" v="176" actId="20577"/>
          <ac:graphicFrameMkLst>
            <pc:docMk/>
            <pc:sldMk cId="0" sldId="258"/>
            <ac:graphicFrameMk id="101" creationId="{00000000-0000-0000-0000-000000000000}"/>
          </ac:graphicFrameMkLst>
        </pc:graphicFrameChg>
      </pc:sldChg>
    </pc:docChg>
  </pc:docChgLst>
  <pc:docChgLst>
    <pc:chgData name="Liz Morgan" userId="85d6d2f5-17a3-4dc0-9af7-b30a37ccbed8" providerId="ADAL" clId="{81CD9854-0C0B-4538-9222-08370728AF05}"/>
    <pc:docChg chg="modSld">
      <pc:chgData name="Liz Morgan" userId="85d6d2f5-17a3-4dc0-9af7-b30a37ccbed8" providerId="ADAL" clId="{81CD9854-0C0B-4538-9222-08370728AF05}" dt="2025-02-24T09:23:41.600" v="21" actId="20577"/>
      <pc:docMkLst>
        <pc:docMk/>
      </pc:docMkLst>
      <pc:sldChg chg="modSp mod">
        <pc:chgData name="Liz Morgan" userId="85d6d2f5-17a3-4dc0-9af7-b30a37ccbed8" providerId="ADAL" clId="{81CD9854-0C0B-4538-9222-08370728AF05}" dt="2025-02-24T09:23:41.600" v="21" actId="20577"/>
        <pc:sldMkLst>
          <pc:docMk/>
          <pc:sldMk cId="0" sldId="257"/>
        </pc:sldMkLst>
        <pc:spChg chg="mod">
          <ac:chgData name="Liz Morgan" userId="85d6d2f5-17a3-4dc0-9af7-b30a37ccbed8" providerId="ADAL" clId="{81CD9854-0C0B-4538-9222-08370728AF05}" dt="2025-02-24T09:23:41.600" v="21" actId="20577"/>
          <ac:spMkLst>
            <pc:docMk/>
            <pc:sldMk cId="0" sldId="257"/>
            <ac:spMk id="86" creationId="{00000000-0000-0000-0000-000000000000}"/>
          </ac:spMkLst>
        </pc:spChg>
      </pc:sldChg>
    </pc:docChg>
  </pc:docChgLst>
  <pc:docChgLst>
    <pc:chgData name="Lydia Sansome" userId="ffb0cab5-98d7-45e5-9415-4374f534937d" providerId="ADAL" clId="{552E49C7-810B-432F-8339-8AB53D75C38A}"/>
    <pc:docChg chg="modSld">
      <pc:chgData name="Lydia Sansome" userId="ffb0cab5-98d7-45e5-9415-4374f534937d" providerId="ADAL" clId="{552E49C7-810B-432F-8339-8AB53D75C38A}" dt="2024-10-01T09:30:08.515" v="29" actId="20577"/>
      <pc:docMkLst>
        <pc:docMk/>
      </pc:docMkLst>
      <pc:sldChg chg="modSp mod">
        <pc:chgData name="Lydia Sansome" userId="ffb0cab5-98d7-45e5-9415-4374f534937d" providerId="ADAL" clId="{552E49C7-810B-432F-8339-8AB53D75C38A}" dt="2024-10-01T09:30:08.515" v="29" actId="20577"/>
        <pc:sldMkLst>
          <pc:docMk/>
          <pc:sldMk cId="0" sldId="256"/>
        </pc:sldMkLst>
      </pc:sldChg>
      <pc:sldChg chg="modSp mod">
        <pc:chgData name="Lydia Sansome" userId="ffb0cab5-98d7-45e5-9415-4374f534937d" providerId="ADAL" clId="{552E49C7-810B-432F-8339-8AB53D75C38A}" dt="2024-10-01T09:29:51.654" v="19" actId="20577"/>
        <pc:sldMkLst>
          <pc:docMk/>
          <pc:sldMk cId="0" sldId="257"/>
        </pc:sldMkLst>
      </pc:sldChg>
    </pc:docChg>
  </pc:docChgLst>
  <pc:docChgLst>
    <pc:chgData name="Lydia Sansome" userId="ffb0cab5-98d7-45e5-9415-4374f534937d" providerId="ADAL" clId="{27275897-AFB1-494C-8828-9EFACE64BB4A}"/>
    <pc:docChg chg="custSel modSld">
      <pc:chgData name="Lydia Sansome" userId="ffb0cab5-98d7-45e5-9415-4374f534937d" providerId="ADAL" clId="{27275897-AFB1-494C-8828-9EFACE64BB4A}" dt="2024-09-11T09:25:48.366" v="28" actId="14734"/>
      <pc:docMkLst>
        <pc:docMk/>
      </pc:docMkLst>
      <pc:sldChg chg="modSp">
        <pc:chgData name="Lydia Sansome" userId="ffb0cab5-98d7-45e5-9415-4374f534937d" providerId="ADAL" clId="{27275897-AFB1-494C-8828-9EFACE64BB4A}" dt="2024-09-11T09:25:33.457" v="24"/>
        <pc:sldMkLst>
          <pc:docMk/>
          <pc:sldMk cId="0" sldId="256"/>
        </pc:sldMkLst>
      </pc:sldChg>
      <pc:sldChg chg="modSp mod">
        <pc:chgData name="Lydia Sansome" userId="ffb0cab5-98d7-45e5-9415-4374f534937d" providerId="ADAL" clId="{27275897-AFB1-494C-8828-9EFACE64BB4A}" dt="2024-09-11T09:25:19.503" v="21"/>
        <pc:sldMkLst>
          <pc:docMk/>
          <pc:sldMk cId="0" sldId="257"/>
        </pc:sldMkLst>
      </pc:sldChg>
      <pc:sldChg chg="modSp mod">
        <pc:chgData name="Lydia Sansome" userId="ffb0cab5-98d7-45e5-9415-4374f534937d" providerId="ADAL" clId="{27275897-AFB1-494C-8828-9EFACE64BB4A}" dt="2024-09-11T09:25:48.366" v="28" actId="14734"/>
        <pc:sldMkLst>
          <pc:docMk/>
          <pc:sldMk cId="0" sldId="2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7" name="Google Shape;77;p2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91" name="Google Shape;91;p3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941956" y="299245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200"/>
              </a:spcBef>
              <a:spcAft>
                <a:spcPts val="2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515387" y="8794102"/>
            <a:ext cx="99189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>
            <a:off x="515387" y="2299303"/>
            <a:ext cx="140886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5387" y="6552534"/>
            <a:ext cx="14088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15401" y="1547749"/>
            <a:ext cx="140886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15387" y="5891299"/>
            <a:ext cx="14088600" cy="16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515387" y="4470975"/>
            <a:ext cx="14088600" cy="1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7990239" y="2395651"/>
            <a:ext cx="66138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515387" y="1154926"/>
            <a:ext cx="46428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515387" y="2888563"/>
            <a:ext cx="46428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810615" y="935727"/>
            <a:ext cx="10529100" cy="85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7559675" y="-260"/>
            <a:ext cx="75597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8997" y="2563402"/>
            <a:ext cx="66885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438997" y="5826756"/>
            <a:ext cx="6688500" cy="25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8167326" y="1505136"/>
            <a:ext cx="6344400" cy="76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15387" y="925074"/>
            <a:ext cx="14088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15387" y="2395651"/>
            <a:ext cx="140886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○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■"/>
              <a:defRPr sz="2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4008974" y="9693435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4"/>
          <p:cNvGrpSpPr/>
          <p:nvPr/>
        </p:nvGrpSpPr>
        <p:grpSpPr>
          <a:xfrm>
            <a:off x="95975" y="3545531"/>
            <a:ext cx="3848224" cy="6234469"/>
            <a:chOff x="95975" y="4720425"/>
            <a:chExt cx="3848224" cy="5592975"/>
          </a:xfrm>
        </p:grpSpPr>
        <p:pic>
          <p:nvPicPr>
            <p:cNvPr id="66" name="Google Shape;66;p14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3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4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4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 txBox="1"/>
          <p:nvPr/>
        </p:nvSpPr>
        <p:spPr>
          <a:xfrm>
            <a:off x="9893300" y="1487105"/>
            <a:ext cx="4789352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SzPts val="1600"/>
            </a:pPr>
            <a:r>
              <a:rPr lang="en-GB" sz="1050" b="1" dirty="0">
                <a:latin typeface="Century Gothic" panose="020B0502020202020204" pitchFamily="34" charset="0"/>
              </a:rPr>
              <a:t>Autumn/Winter 2024-25</a:t>
            </a:r>
            <a:r>
              <a:rPr lang="en-GB" sz="105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GB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2/9, 23/9, 14/10, 4/11, 25/11, 16/12, 6/1, 27/1, 17/2, 10/3, 31/3</a:t>
            </a:r>
            <a:endParaRPr sz="90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73" name="Google Shape;73;p14"/>
          <p:cNvGraphicFramePr/>
          <p:nvPr>
            <p:extLst>
              <p:ext uri="{D42A27DB-BD31-4B8C-83A1-F6EECF244321}">
                <p14:modId xmlns:p14="http://schemas.microsoft.com/office/powerpoint/2010/main" val="3664954803"/>
              </p:ext>
            </p:extLst>
          </p:nvPr>
        </p:nvGraphicFramePr>
        <p:xfrm>
          <a:off x="2986012" y="3832715"/>
          <a:ext cx="11696640" cy="6364937"/>
        </p:xfrm>
        <a:graphic>
          <a:graphicData uri="http://schemas.openxmlformats.org/drawingml/2006/table">
            <a:tbl>
              <a:tblPr>
                <a:noFill/>
                <a:tableStyleId>{3AB6DABF-52DA-4CA8-8C01-8BE3B7070FCE}</a:tableStyleId>
              </a:tblPr>
              <a:tblGrid>
                <a:gridCol w="2339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9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Lasagne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Cheesy Chicken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&amp; Apple Slaw </a:t>
                      </a:r>
                      <a:endParaRPr sz="1600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Gammon &amp; Roast Potatoes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Carrots, peas &amp; gravy</a:t>
                      </a:r>
                      <a:endParaRPr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Margherita Pizza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 wedges &amp; green beans </a:t>
                      </a:r>
                      <a:endParaRPr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Salmon Fingers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&amp; baked beans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65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Lasagne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Sweetcorn</a:t>
                      </a:r>
                      <a:endParaRPr lang="en-GB" sz="1600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Butterbean Ratatouille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&amp; Apple Slaw </a:t>
                      </a:r>
                      <a:endParaRPr lang="en-GB" sz="1600" dirty="0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Quorn Sausage &amp; Roast Potatoes </a:t>
                      </a: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arrots, peas &amp; gravy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Pepper &amp; Sweetcorn Pizza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u="none" strike="noStrike" cap="none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Potato wedges &amp; green beans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Burger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Chips &amp; baked beans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Roll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ome bake dessert or a piece of fruit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Roll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Tuna Roll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Cheese Roll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Sandwich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Toffee Frozen Yoghurt</a:t>
                      </a:r>
                      <a:endParaRPr sz="1600" b="1" u="none" strike="noStrike" cap="none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Brownie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Vanilla Cookie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Cookie Dough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Peach </a:t>
                      </a: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Crumble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Jammy Slice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30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3D19B6-D785-4114-A436-AECFC7F9FC6D}"/>
              </a:ext>
            </a:extLst>
          </p:cNvPr>
          <p:cNvSpPr txBox="1"/>
          <p:nvPr/>
        </p:nvSpPr>
        <p:spPr>
          <a:xfrm>
            <a:off x="3186298" y="3463383"/>
            <a:ext cx="112960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   </a:t>
            </a:r>
            <a:r>
              <a:rPr lang="en-GB" sz="1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MONDAY 	             TUESDAY		     WEDNESDAY	               THURSDAY	          FRIDAY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440398-B290-4ED7-87F2-1E18F2E7C1D0}"/>
              </a:ext>
            </a:extLst>
          </p:cNvPr>
          <p:cNvSpPr txBox="1"/>
          <p:nvPr/>
        </p:nvSpPr>
        <p:spPr>
          <a:xfrm>
            <a:off x="1554480" y="3947841"/>
            <a:ext cx="1431533" cy="6109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anose="04020404030D07020202" pitchFamily="82" charset="0"/>
              </a:rPr>
              <a:t>Red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Green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8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endParaRPr lang="en-GB" sz="180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empus Sans ITC" panose="04020404030D07020202" pitchFamily="82" charset="0"/>
              </a:rPr>
              <a:t>Orange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empus Sans ITC" panose="04020404030D07020202" pitchFamily="82" charset="0"/>
              </a:rPr>
              <a:t>Blue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1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empus Sans ITC" panose="04020404030D07020202" pitchFamily="82" charset="0"/>
              </a:rPr>
              <a:t>Dessert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5"/>
          <p:cNvGrpSpPr/>
          <p:nvPr/>
        </p:nvGrpSpPr>
        <p:grpSpPr>
          <a:xfrm>
            <a:off x="95975" y="3716803"/>
            <a:ext cx="3848224" cy="6063197"/>
            <a:chOff x="95975" y="4720425"/>
            <a:chExt cx="3848224" cy="5592975"/>
          </a:xfrm>
        </p:grpSpPr>
        <p:pic>
          <p:nvPicPr>
            <p:cNvPr id="80" name="Google Shape;80;p15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5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3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5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5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5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5"/>
          <p:cNvSpPr txBox="1"/>
          <p:nvPr/>
        </p:nvSpPr>
        <p:spPr>
          <a:xfrm>
            <a:off x="9211528" y="1467368"/>
            <a:ext cx="5136300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r">
              <a:buSzPts val="1600"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Autumn</a:t>
            </a:r>
            <a:r>
              <a:rPr lang="en-GB" sz="1050" b="1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/Winter 2024-25</a:t>
            </a:r>
            <a:r>
              <a:rPr lang="en-GB" sz="105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:9/9, 30/9, 21/10, 11/1, 2/12, 23/12, 13/1, 3/2,</a:t>
            </a:r>
          </a:p>
          <a:p>
            <a:pPr lvl="0" algn="r">
              <a:buSzPts val="1600"/>
            </a:pPr>
            <a:r>
              <a:rPr lang="en-GB" sz="105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24/2, 17/3, 07/4</a:t>
            </a:r>
            <a:endParaRPr sz="105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7" name="Google Shape;87;p15"/>
          <p:cNvGraphicFramePr/>
          <p:nvPr>
            <p:extLst>
              <p:ext uri="{D42A27DB-BD31-4B8C-83A1-F6EECF244321}">
                <p14:modId xmlns:p14="http://schemas.microsoft.com/office/powerpoint/2010/main" val="3807667665"/>
              </p:ext>
            </p:extLst>
          </p:nvPr>
        </p:nvGraphicFramePr>
        <p:xfrm>
          <a:off x="2832100" y="3886048"/>
          <a:ext cx="11936643" cy="6224544"/>
        </p:xfrm>
        <a:graphic>
          <a:graphicData uri="http://schemas.openxmlformats.org/drawingml/2006/table">
            <a:tbl>
              <a:tblPr>
                <a:noFill/>
                <a:tableStyleId>{3AB6DABF-52DA-4CA8-8C01-8BE3B7070FCE}</a:tableStyleId>
              </a:tblPr>
              <a:tblGrid>
                <a:gridCol w="238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8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Cheesy Tomato pizza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pasta salad &amp; green salad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Butter Chicken Curry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carrots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Pork &amp; Roast Potatoes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Mixed greens &amp; gravy</a:t>
                      </a:r>
                      <a:endParaRPr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Day Breakfast</a:t>
                      </a:r>
                      <a:endParaRPr lang="en-GB"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Battered Fish &amp; Chips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30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BBQ &amp; Sweetcorn Pizza Slice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pasta salad &amp; green salad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Curry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Wholegrain rice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carrots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Cauliflower Cheese , Crispy Onion topping &amp; Roast potatoes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Mixed greens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(you don’t have to have onions)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All Day Breakfast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Tomato Toasted Wrap &amp; Chips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Baked beans </a:t>
                      </a:r>
                      <a:endParaRPr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4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20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54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Roll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Roll</a:t>
                      </a: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Tuna 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Roll</a:t>
                      </a: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Sandwich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3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Marble Cookie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Sprinkle Iced Cake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Oaty Cookie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Banana Muffin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39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52D51E-1F30-44DC-B758-4562B21D1FC4}"/>
              </a:ext>
            </a:extLst>
          </p:cNvPr>
          <p:cNvSpPr txBox="1"/>
          <p:nvPr/>
        </p:nvSpPr>
        <p:spPr>
          <a:xfrm>
            <a:off x="2986013" y="3470343"/>
            <a:ext cx="11389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   </a:t>
            </a:r>
            <a:r>
              <a:rPr lang="en-GB" sz="1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MONDAY 	            TUESDAY                     WEDNESDAY	               THURSDAY		 FRIDAY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219149-A27A-4795-8F88-A9A1D90F10BA}"/>
              </a:ext>
            </a:extLst>
          </p:cNvPr>
          <p:cNvSpPr txBox="1"/>
          <p:nvPr/>
        </p:nvSpPr>
        <p:spPr>
          <a:xfrm>
            <a:off x="1400568" y="3886048"/>
            <a:ext cx="1431532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anose="04020404030D07020202" pitchFamily="82" charset="0"/>
              </a:rPr>
              <a:t>Red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Green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empus Sans ITC" panose="04020404030D07020202" pitchFamily="82" charset="0"/>
              </a:rPr>
              <a:t>Orange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empus Sans ITC" panose="04020404030D07020202" pitchFamily="82" charset="0"/>
              </a:rPr>
              <a:t>Blue</a:t>
            </a: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empus Sans ITC" panose="04020404030D07020202" pitchFamily="82" charset="0"/>
              </a:rPr>
              <a:t>Dessert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16"/>
          <p:cNvGrpSpPr/>
          <p:nvPr/>
        </p:nvGrpSpPr>
        <p:grpSpPr>
          <a:xfrm>
            <a:off x="0" y="3712730"/>
            <a:ext cx="3848224" cy="6063198"/>
            <a:chOff x="95975" y="4720425"/>
            <a:chExt cx="3848224" cy="5592975"/>
          </a:xfrm>
        </p:grpSpPr>
        <p:pic>
          <p:nvPicPr>
            <p:cNvPr id="94" name="Google Shape;94;p16" descr="Logo, company name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 r="7132"/>
            <a:stretch/>
          </p:blipFill>
          <p:spPr>
            <a:xfrm>
              <a:off x="172175" y="4720425"/>
              <a:ext cx="2951069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6" descr="Logo, company nam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12275" b="19413"/>
            <a:stretch/>
          </p:blipFill>
          <p:spPr>
            <a:xfrm>
              <a:off x="244125" y="5958575"/>
              <a:ext cx="333732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 descr="Logo, company nam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 t="23076" r="13688" b="8607"/>
            <a:stretch/>
          </p:blipFill>
          <p:spPr>
            <a:xfrm>
              <a:off x="213375" y="7057150"/>
              <a:ext cx="3141674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6" descr="Logo, company name&#10;&#10;Description automatically generated"/>
            <p:cNvPicPr preferRelativeResize="0"/>
            <p:nvPr/>
          </p:nvPicPr>
          <p:blipFill rotWithShape="1">
            <a:blip r:embed="rId7">
              <a:alphaModFix/>
            </a:blip>
            <a:srcRect t="18911" b="18092"/>
            <a:stretch/>
          </p:blipFill>
          <p:spPr>
            <a:xfrm>
              <a:off x="95975" y="7850925"/>
              <a:ext cx="3810175" cy="793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6" descr="Logo, company name&#10;&#10;Description automatically generated"/>
            <p:cNvPicPr preferRelativeResize="0"/>
            <p:nvPr/>
          </p:nvPicPr>
          <p:blipFill rotWithShape="1">
            <a:blip r:embed="rId8">
              <a:alphaModFix/>
            </a:blip>
            <a:srcRect t="15881"/>
            <a:stretch/>
          </p:blipFill>
          <p:spPr>
            <a:xfrm>
              <a:off x="134025" y="8641776"/>
              <a:ext cx="3810174" cy="116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6" descr="Logo, company nam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 t="18739" b="13779"/>
            <a:stretch/>
          </p:blipFill>
          <p:spPr>
            <a:xfrm>
              <a:off x="341950" y="9654250"/>
              <a:ext cx="3141675" cy="659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6"/>
          <p:cNvSpPr txBox="1"/>
          <p:nvPr/>
        </p:nvSpPr>
        <p:spPr>
          <a:xfrm>
            <a:off x="9211529" y="1429944"/>
            <a:ext cx="5471124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>
              <a:buSzPts val="1600"/>
            </a:pPr>
            <a:r>
              <a:rPr lang="en-GB" sz="105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Autumn/Winter 2024-25: </a:t>
            </a:r>
            <a:r>
              <a:rPr lang="en-GB" sz="105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16/9, 7/10, 28/10, 18/11, 9/12, 30/12, 20/1, </a:t>
            </a:r>
            <a:r>
              <a:rPr lang="en-GB" sz="105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10/2 , 3/3, 24/3</a:t>
            </a:r>
            <a:endParaRPr lang="en-GB" sz="105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r">
              <a:buSzPts val="1600"/>
            </a:pPr>
            <a:endParaRPr sz="105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01" name="Google Shape;101;p16"/>
          <p:cNvGraphicFramePr/>
          <p:nvPr>
            <p:extLst>
              <p:ext uri="{D42A27DB-BD31-4B8C-83A1-F6EECF244321}">
                <p14:modId xmlns:p14="http://schemas.microsoft.com/office/powerpoint/2010/main" val="1999308171"/>
              </p:ext>
            </p:extLst>
          </p:nvPr>
        </p:nvGraphicFramePr>
        <p:xfrm>
          <a:off x="2779295" y="3904437"/>
          <a:ext cx="11903358" cy="6382220"/>
        </p:xfrm>
        <a:graphic>
          <a:graphicData uri="http://schemas.openxmlformats.org/drawingml/2006/table">
            <a:tbl>
              <a:tblPr>
                <a:noFill/>
                <a:tableStyleId>{3AB6DABF-52DA-4CA8-8C01-8BE3B7070FCE}</a:tableStyleId>
              </a:tblPr>
              <a:tblGrid>
                <a:gridCol w="2352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2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44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American Style Macaroni Cheese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b="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Sausage &amp; Mash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Roast Chicken, stuffing with Roast Potatoes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Peas, sweetcorn &amp; gravy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Meatballs in Tomato Sauce with Pasta</a:t>
                      </a: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Golden Fish Fingers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Chips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Wholegrain Pasta Bolognese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Carrots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Vegetable sausage &amp; Mash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&amp; Onion Puff Slice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Peas, sweetcorn &amp; gravy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Mild Veggie Bean Chilli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Loaded Wedges &amp; Cheese </a:t>
                      </a: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Broccoli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Veggie Fingers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&amp; Chips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Beans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Hot Tomato Pasta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or without grated cheese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Crispy Skin Jackets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with beans &amp; cheese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 Tuna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Ham 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Tuna 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Cheese Roll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Jam</a:t>
                      </a: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Sandwich</a:t>
                      </a:r>
                      <a:endParaRPr lang="en-GB"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Salad, home bake dessert or a piece of fruit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Marble Cake 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lang="en-GB"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Flap Jack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 Jelly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Chocolate Cookie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Ice Cream </a:t>
                      </a: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600" b="1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5200"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dirty="0">
                          <a:solidFill>
                            <a:srgbClr val="364D5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Fresh fruit and yoghurt and bread available every day.  </a:t>
                      </a:r>
                      <a:endParaRPr sz="1600" dirty="0">
                        <a:solidFill>
                          <a:srgbClr val="364D5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FCD9E7-5FA3-45E9-984B-0D52360450D6}"/>
              </a:ext>
            </a:extLst>
          </p:cNvPr>
          <p:cNvSpPr txBox="1"/>
          <p:nvPr/>
        </p:nvSpPr>
        <p:spPr>
          <a:xfrm>
            <a:off x="3259074" y="3493802"/>
            <a:ext cx="112145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Tempus Sans ITC" panose="04020404030D07020202" pitchFamily="82" charset="0"/>
              </a:rPr>
              <a:t> </a:t>
            </a:r>
            <a:r>
              <a:rPr lang="en-GB" sz="1800" b="1" dirty="0">
                <a:solidFill>
                  <a:srgbClr val="C00000"/>
                </a:solidFill>
                <a:latin typeface="Tempus Sans ITC" panose="04020404030D07020202" pitchFamily="82" charset="0"/>
              </a:rPr>
              <a:t>MONDAY 	           TUESDAY		WEDNESDAY	            THURSDAY	          FRIDAY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CC507-8DF2-46B3-80F1-19C37CF46F12}"/>
              </a:ext>
            </a:extLst>
          </p:cNvPr>
          <p:cNvSpPr txBox="1"/>
          <p:nvPr/>
        </p:nvSpPr>
        <p:spPr>
          <a:xfrm>
            <a:off x="1342063" y="3868671"/>
            <a:ext cx="1431532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empus Sans ITC" panose="04020404030D07020202" pitchFamily="82" charset="0"/>
              </a:rPr>
              <a:t>Red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empus Sans ITC" panose="04020404030D07020202" pitchFamily="82" charset="0"/>
              </a:rPr>
              <a:t>Green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Tempus Sans ITC" panose="04020404030D07020202" pitchFamily="82" charset="0"/>
              </a:rPr>
              <a:t>Orange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 </a:t>
            </a: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2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empus Sans ITC" panose="04020404030D07020202" pitchFamily="82" charset="0"/>
              </a:rPr>
              <a:t>Blue</a:t>
            </a: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endParaRPr lang="en-GB" sz="105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empus Sans ITC" panose="04020404030D07020202" pitchFamily="82" charset="0"/>
              </a:rPr>
              <a:t>Dessert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  <a:p>
            <a:pPr algn="ctr"/>
            <a:endParaRPr lang="en-GB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empus Sans ITC" panose="04020404030D07020202" pitchFamily="82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55198e-7b20-4e69-8db1-5b287ce6fc14">
      <Terms xmlns="http://schemas.microsoft.com/office/infopath/2007/PartnerControls"/>
    </lcf76f155ced4ddcb4097134ff3c332f>
    <TaxCatchAll xmlns="060103ca-1f2a-4cba-831a-84e2b8b644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BF3A53E23F041AB2F0F27A94585AD" ma:contentTypeVersion="12" ma:contentTypeDescription="Create a new document." ma:contentTypeScope="" ma:versionID="c6343470d3bf8dd64f1eae082f30228e">
  <xsd:schema xmlns:xsd="http://www.w3.org/2001/XMLSchema" xmlns:xs="http://www.w3.org/2001/XMLSchema" xmlns:p="http://schemas.microsoft.com/office/2006/metadata/properties" xmlns:ns2="9155198e-7b20-4e69-8db1-5b287ce6fc14" xmlns:ns3="060103ca-1f2a-4cba-831a-84e2b8b64474" targetNamespace="http://schemas.microsoft.com/office/2006/metadata/properties" ma:root="true" ma:fieldsID="7a7117fdecb6f4ecd653f4a65beea728" ns2:_="" ns3:_="">
    <xsd:import namespace="9155198e-7b20-4e69-8db1-5b287ce6fc14"/>
    <xsd:import namespace="060103ca-1f2a-4cba-831a-84e2b8b64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5198e-7b20-4e69-8db1-5b287ce6f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c7cd6f5-962b-4cb0-b161-ecea71a7b4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103ca-1f2a-4cba-831a-84e2b8b6447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af1423-e332-4909-8930-0fbe43f888e8}" ma:internalName="TaxCatchAll" ma:showField="CatchAllData" ma:web="060103ca-1f2a-4cba-831a-84e2b8b64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189C05-8326-4447-BD98-77C16A5B6EAA}">
  <ds:schemaRefs>
    <ds:schemaRef ds:uri="http://schemas.microsoft.com/office/2006/metadata/properties"/>
    <ds:schemaRef ds:uri="http://schemas.microsoft.com/office/infopath/2007/PartnerControls"/>
    <ds:schemaRef ds:uri="9155198e-7b20-4e69-8db1-5b287ce6fc14"/>
    <ds:schemaRef ds:uri="060103ca-1f2a-4cba-831a-84e2b8b64474"/>
  </ds:schemaRefs>
</ds:datastoreItem>
</file>

<file path=customXml/itemProps2.xml><?xml version="1.0" encoding="utf-8"?>
<ds:datastoreItem xmlns:ds="http://schemas.openxmlformats.org/officeDocument/2006/customXml" ds:itemID="{DE65FEE1-9B66-4D17-B5BB-79013E707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592F61-F474-46A8-98AE-84920430C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5198e-7b20-4e69-8db1-5b287ce6fc14"/>
    <ds:schemaRef ds:uri="060103ca-1f2a-4cba-831a-84e2b8b64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758</Words>
  <Application>Microsoft Office PowerPoint</Application>
  <PresentationFormat>Custom</PresentationFormat>
  <Paragraphs>209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Century Gothic</vt:lpstr>
      <vt:lpstr>Open Sans</vt:lpstr>
      <vt:lpstr>Arial</vt:lpstr>
      <vt:lpstr>Tempus Sans ITC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Sansome</dc:creator>
  <cp:lastModifiedBy>Lydia Sansome</cp:lastModifiedBy>
  <cp:revision>28</cp:revision>
  <dcterms:modified xsi:type="dcterms:W3CDTF">2025-02-25T10:13:28Z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0x010100F21BF3A53E23F041AB2F0F27A94585AD</vt:lpwstr>
  </property>
  <property fmtid="{D5CDD505-2E9C-101B-9397-08002B2CF9AE}" pid="3" name="Order">
    <vt:r8>332400</vt:r8>
  </property>
  <property fmtid="{D5CDD505-2E9C-101B-9397-08002B2CF9AE}" pid="4" name="MediaServiceImageTags">
    <vt:lpwstr/>
  </property>
</Properties>
</file>